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101"/>
  </p:notesMasterIdLst>
  <p:handoutMasterIdLst>
    <p:handoutMasterId r:id="rId102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715" r:id="rId57"/>
    <p:sldId id="662" r:id="rId58"/>
    <p:sldId id="663" r:id="rId59"/>
    <p:sldId id="664" r:id="rId60"/>
    <p:sldId id="665" r:id="rId61"/>
    <p:sldId id="670" r:id="rId62"/>
    <p:sldId id="671" r:id="rId63"/>
    <p:sldId id="672" r:id="rId64"/>
    <p:sldId id="673" r:id="rId65"/>
    <p:sldId id="674" r:id="rId66"/>
    <p:sldId id="681" r:id="rId67"/>
    <p:sldId id="723" r:id="rId68"/>
    <p:sldId id="680" r:id="rId69"/>
    <p:sldId id="722" r:id="rId70"/>
    <p:sldId id="683" r:id="rId71"/>
    <p:sldId id="675" r:id="rId72"/>
    <p:sldId id="676" r:id="rId73"/>
    <p:sldId id="677" r:id="rId74"/>
    <p:sldId id="678" r:id="rId75"/>
    <p:sldId id="679" r:id="rId76"/>
    <p:sldId id="684" r:id="rId77"/>
    <p:sldId id="685" r:id="rId78"/>
    <p:sldId id="686" r:id="rId79"/>
    <p:sldId id="691" r:id="rId80"/>
    <p:sldId id="688" r:id="rId81"/>
    <p:sldId id="689" r:id="rId82"/>
    <p:sldId id="682" r:id="rId83"/>
    <p:sldId id="690" r:id="rId84"/>
    <p:sldId id="692" r:id="rId85"/>
    <p:sldId id="693" r:id="rId86"/>
    <p:sldId id="694" r:id="rId87"/>
    <p:sldId id="696" r:id="rId88"/>
    <p:sldId id="695" r:id="rId89"/>
    <p:sldId id="697" r:id="rId90"/>
    <p:sldId id="698" r:id="rId91"/>
    <p:sldId id="699" r:id="rId92"/>
    <p:sldId id="700" r:id="rId93"/>
    <p:sldId id="701" r:id="rId94"/>
    <p:sldId id="702" r:id="rId95"/>
    <p:sldId id="703" r:id="rId96"/>
    <p:sldId id="616" r:id="rId97"/>
    <p:sldId id="716" r:id="rId98"/>
    <p:sldId id="717" r:id="rId99"/>
    <p:sldId id="719" r:id="rId10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 autoAdjust="0"/>
    <p:restoredTop sz="84211" autoAdjust="0"/>
  </p:normalViewPr>
  <p:slideViewPr>
    <p:cSldViewPr>
      <p:cViewPr varScale="1">
        <p:scale>
          <a:sx n="73" d="100"/>
          <a:sy n="73" d="100"/>
        </p:scale>
        <p:origin x="1901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17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psum.com/" TargetMode="Externa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8,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Real Example App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6492" y="3253292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https://mean-google-maps.herokuapp.com/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5150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36457" y="72466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49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70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078" y="990600"/>
            <a:ext cx="4927922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202205" y="184601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6078" y="6102498"/>
            <a:ext cx="8433122" cy="607434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950242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Every Bootstrap Grids is made up of… 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 - which wrap around the entire grid) </a:t>
            </a:r>
          </a:p>
          <a:p>
            <a:pPr lvl="1"/>
            <a:endParaRPr lang="en-US" sz="19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 - which are defined first and are just rows)</a:t>
            </a:r>
          </a:p>
          <a:p>
            <a:pPr lvl="1"/>
            <a:endParaRPr lang="en-US" sz="1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- which are defined within rows and specify the columns. The sum total of all columns within a row </a:t>
            </a:r>
            <a:r>
              <a:rPr lang="en-US" sz="1900" b="1" u="sng">
                <a:latin typeface="Arial" panose="020B0604020202020204" pitchFamily="34" charset="0"/>
                <a:cs typeface="Arial" panose="020B0604020202020204" pitchFamily="34" charset="0"/>
              </a:rPr>
              <a:t>must 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add up to 12. 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Each of these elements is implemented by creating a </a:t>
            </a: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with a specific class name.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9528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neighbors and explain to one another: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relationship between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containers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rows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columns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(Draw it on a piece of paper for them)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syntax for each.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specific syntax details for columns.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use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 create layouts</a:t>
            </a:r>
          </a:p>
          <a:p>
            <a:pPr marL="457200" indent="-457200">
              <a:buFont typeface="+mj-lt"/>
              <a:buAutoNum type="arabicPeriod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learn to use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media queries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 mobile responsive websites</a:t>
            </a:r>
          </a:p>
          <a:p>
            <a:pPr marL="457200" indent="-457200">
              <a:buFont typeface="+mj-lt"/>
              <a:buAutoNum type="arabicPeriod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bootstrap, create a layout that looks like the one shown on the next screen.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some time prior to coding to draw out the grid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Count the number of rows and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the bootstrap grid syntax to code it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when you are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Ipsum Generator: 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hlinkClick r:id="rId2"/>
              </a:rPr>
              <a:t>http://www.lipsum.com/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4-InstructorLayout)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Twitter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No. Columns always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will behave wildly.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pic>
        <p:nvPicPr>
          <p:cNvPr id="1028" name="Picture 4" descr="http://assets.diylol.com/hfs/81b/e03/459/resized/mr-miyagi-focus-meme-generator-focus-grasshopper-5e64b5.jpg?1358036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6096000" cy="42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viewing device.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webpage is displayed based on width, height, orientation, and even resolution. 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to help you create mobile responsive websites. 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is the user’s visible area of a webpage.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Viewport controls how a webpage is displayed on a mobile device. Without this, mobile devices would render the page at a typical desktop screen (scaled down).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pic>
        <p:nvPicPr>
          <p:cNvPr id="4" name="Picture 2" descr="https://developers.google.com/speed/docs/insights/images/viewport/iphone_view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developers.google.com/speed/docs/insights/images/viewport/iphone_no_view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-1761187" y="1788469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Viewport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3004731" y="1809213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Yes Viewport</a:t>
            </a:r>
          </a:p>
        </p:txBody>
      </p:sp>
    </p:spTree>
    <p:extLst>
      <p:ext uri="{BB962C8B-B14F-4D97-AF65-F5344CB8AC3E}">
        <p14:creationId xmlns:p14="http://schemas.microsoft.com/office/powerpoint/2010/main" val="205444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Twiiter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Bootstrap), 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11596</TotalTime>
  <Words>1583</Words>
  <Application>Microsoft Office PowerPoint</Application>
  <PresentationFormat>On-screen Show (4:3)</PresentationFormat>
  <Paragraphs>421</Paragraphs>
  <Slides>96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Roboto</vt:lpstr>
      <vt:lpstr>Arial</vt:lpstr>
      <vt:lpstr>Calibri</vt:lpstr>
      <vt:lpstr>Calibri Light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Peleke Sengstacke</cp:lastModifiedBy>
  <cp:revision>1475</cp:revision>
  <cp:lastPrinted>2016-01-30T16:23:56Z</cp:lastPrinted>
  <dcterms:created xsi:type="dcterms:W3CDTF">2015-01-20T17:19:00Z</dcterms:created>
  <dcterms:modified xsi:type="dcterms:W3CDTF">2016-11-15T20:17:49Z</dcterms:modified>
</cp:coreProperties>
</file>